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10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9144000" cy="5143500"/>
  <p:notesSz cx="9144000" cy="51435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42CE6499-3C23-42F4-A5DB-F5E5C6C8818D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ldImg"/>
          </p:nvPr>
        </p:nvSpPr>
        <p:spPr>
          <a:xfrm>
            <a:off x="3029040" y="642960"/>
            <a:ext cx="3085200" cy="1735560"/>
          </a:xfrm>
          <a:prstGeom prst="rect">
            <a:avLst/>
          </a:prstGeom>
        </p:spPr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914400" y="2475000"/>
            <a:ext cx="7314120" cy="2024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07" name="CustomShape 3"/>
          <p:cNvSpPr/>
          <p:nvPr/>
        </p:nvSpPr>
        <p:spPr>
          <a:xfrm>
            <a:off x="5180040" y="4886280"/>
            <a:ext cx="3961440" cy="25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D1002C5-0395-4F45-96B0-523A87F983EE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8082360" y="4804920"/>
            <a:ext cx="790920" cy="1908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8082360" y="4804920"/>
            <a:ext cx="790920" cy="1908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1440" y="0"/>
            <a:ext cx="9140040" cy="514224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CustomShape 2"/>
          <p:cNvSpPr/>
          <p:nvPr/>
        </p:nvSpPr>
        <p:spPr>
          <a:xfrm>
            <a:off x="-32760" y="0"/>
            <a:ext cx="4174920" cy="514224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3"/>
          <p:cNvSpPr/>
          <p:nvPr/>
        </p:nvSpPr>
        <p:spPr>
          <a:xfrm>
            <a:off x="457200" y="839880"/>
            <a:ext cx="5028120" cy="87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2600" bIns="0">
            <a:noAutofit/>
          </a:bodyPr>
          <a:p>
            <a:pPr marL="12600">
              <a:lnSpc>
                <a:spcPct val="100000"/>
              </a:lnSpc>
              <a:spcBef>
                <a:spcPts val="99"/>
              </a:spcBef>
            </a:pPr>
            <a:r>
              <a:rPr b="0" lang="en-US" sz="4000" spc="-7" strike="noStrike">
                <a:solidFill>
                  <a:srgbClr val="ffffff"/>
                </a:solidFill>
                <a:latin typeface="Arial"/>
                <a:ea typeface="DejaVu Sans"/>
              </a:rPr>
              <a:t>K8 Namespace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87" name="CustomShape 4"/>
          <p:cNvSpPr/>
          <p:nvPr/>
        </p:nvSpPr>
        <p:spPr>
          <a:xfrm>
            <a:off x="457200" y="4095720"/>
            <a:ext cx="5713920" cy="37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5"/>
          <p:cNvSpPr/>
          <p:nvPr/>
        </p:nvSpPr>
        <p:spPr>
          <a:xfrm>
            <a:off x="457200" y="4552920"/>
            <a:ext cx="3580920" cy="19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15480" y="7200"/>
            <a:ext cx="913752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114480" y="7200"/>
            <a:ext cx="893916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124920" y="7200"/>
            <a:ext cx="8918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23400" y="7200"/>
            <a:ext cx="912168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" descr=""/>
          <p:cNvPicPr/>
          <p:nvPr/>
        </p:nvPicPr>
        <p:blipFill>
          <a:blip r:embed="rId1"/>
          <a:stretch/>
        </p:blipFill>
        <p:spPr>
          <a:xfrm>
            <a:off x="87480" y="7200"/>
            <a:ext cx="899352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12240" y="72720"/>
            <a:ext cx="9143640" cy="5012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" descr=""/>
          <p:cNvPicPr/>
          <p:nvPr/>
        </p:nvPicPr>
        <p:blipFill>
          <a:blip r:embed="rId1"/>
          <a:stretch/>
        </p:blipFill>
        <p:spPr>
          <a:xfrm>
            <a:off x="12240" y="264240"/>
            <a:ext cx="9143640" cy="4629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" descr=""/>
          <p:cNvPicPr/>
          <p:nvPr/>
        </p:nvPicPr>
        <p:blipFill>
          <a:blip r:embed="rId1"/>
          <a:stretch/>
        </p:blipFill>
        <p:spPr>
          <a:xfrm>
            <a:off x="12240" y="813600"/>
            <a:ext cx="9143640" cy="3530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182880" y="182880"/>
            <a:ext cx="8606880" cy="4525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12240" y="834120"/>
            <a:ext cx="9143640" cy="3489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548640" y="7200"/>
            <a:ext cx="807120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636120" y="7200"/>
            <a:ext cx="789588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12240" y="54360"/>
            <a:ext cx="9143640" cy="5049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" descr=""/>
          <p:cNvPicPr/>
          <p:nvPr/>
        </p:nvPicPr>
        <p:blipFill>
          <a:blip r:embed="rId1"/>
          <a:stretch/>
        </p:blipFill>
        <p:spPr>
          <a:xfrm>
            <a:off x="76680" y="7200"/>
            <a:ext cx="901476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12240" y="14400"/>
            <a:ext cx="9143640" cy="512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120960" y="7200"/>
            <a:ext cx="892656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aaaf7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aaaf7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aaaf7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892</TotalTime>
  <Application>LibreOffice/6.4.6.2$Linux_X86_64 LibreOffice_project/40$Build-2</Application>
  <Words>789</Words>
  <Paragraphs>235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2017-11-26T12:06:21Z</dcterms:created>
  <dc:creator/>
  <dc:description/>
  <dc:language>en-US</dc:language>
  <cp:lastModifiedBy/>
  <dcterms:modified xsi:type="dcterms:W3CDTF">2022-03-02T16:27:03Z</dcterms:modified>
  <cp:revision>48</cp:revision>
  <dc:subject/>
  <dc:title>Introduction to Docker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reator">
    <vt:lpwstr>Google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astSaved">
    <vt:filetime>2017-11-26T00:00:00Z</vt:filetime>
  </property>
  <property fmtid="{D5CDD505-2E9C-101B-9397-08002B2CF9AE}" pid="7" name="LinksUpToDate">
    <vt:bool>0</vt:bool>
  </property>
  <property fmtid="{D5CDD505-2E9C-101B-9397-08002B2CF9AE}" pid="8" name="MMClips">
    <vt:i4>0</vt:i4>
  </property>
  <property fmtid="{D5CDD505-2E9C-101B-9397-08002B2CF9AE}" pid="9" name="Notes">
    <vt:i4>24</vt:i4>
  </property>
  <property fmtid="{D5CDD505-2E9C-101B-9397-08002B2CF9AE}" pid="10" name="PresentationFormat">
    <vt:lpwstr>Presentación en pantalla (16:9)</vt:lpwstr>
  </property>
  <property fmtid="{D5CDD505-2E9C-101B-9397-08002B2CF9AE}" pid="11" name="ScaleCrop">
    <vt:bool>0</vt:bool>
  </property>
  <property fmtid="{D5CDD505-2E9C-101B-9397-08002B2CF9AE}" pid="12" name="ShareDoc">
    <vt:bool>0</vt:bool>
  </property>
  <property fmtid="{D5CDD505-2E9C-101B-9397-08002B2CF9AE}" pid="13" name="Slides">
    <vt:i4>28</vt:i4>
  </property>
</Properties>
</file>